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70" r:id="rId9"/>
    <p:sldId id="263" r:id="rId10"/>
    <p:sldId id="267" r:id="rId11"/>
    <p:sldId id="266" r:id="rId12"/>
    <p:sldId id="264" r:id="rId13"/>
    <p:sldId id="265" r:id="rId14"/>
    <p:sldId id="269" r:id="rId15"/>
    <p:sldId id="268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46000"/>
          </a:blip>
          <a:srcRect/>
          <a:stretch>
            <a:fillRect/>
          </a:stretch>
        </p:blipFill>
        <p:spPr bwMode="auto">
          <a:xfrm rot="5939973">
            <a:off x="85878" y="646687"/>
            <a:ext cx="4932823" cy="445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user\Desktop\Справка_01.tif"/>
          <p:cNvPicPr>
            <a:picLocks noChangeAspect="1" noChangeArrowheads="1"/>
          </p:cNvPicPr>
          <p:nvPr/>
        </p:nvPicPr>
        <p:blipFill>
          <a:blip r:embed="rId3" cstate="print">
            <a:lum bright="19000"/>
          </a:blip>
          <a:srcRect/>
          <a:stretch>
            <a:fillRect/>
          </a:stretch>
        </p:blipFill>
        <p:spPr bwMode="auto">
          <a:xfrm rot="21193382">
            <a:off x="5858154" y="4003924"/>
            <a:ext cx="2632365" cy="2581964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lum bright="28000"/>
          </a:blip>
          <a:srcRect/>
          <a:stretch>
            <a:fillRect/>
          </a:stretch>
        </p:blipFill>
        <p:spPr bwMode="auto">
          <a:xfrm rot="5400000">
            <a:off x="5316142" y="756032"/>
            <a:ext cx="3762433" cy="282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686700" cy="5440378"/>
          </a:xfrm>
        </p:spPr>
        <p:txBody>
          <a:bodyPr>
            <a:norm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ИСТОРИЯ </a:t>
            </a:r>
            <a:b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ФИНАНСОВОГО ОТДЕЛА</a:t>
            </a:r>
            <a:b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АДМИНИСТРАЦИИ ОРЛОВСКОГО РАЙОНА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57166"/>
            <a:ext cx="3471858" cy="5768997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 его руководстве финансовый отдел постоянно добивался высоких показателей.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 2012 и за 2013 год Орловскому району была  присвоена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степень качества управления бюджетным процессом.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2013 году коллектив финансового отдела Администрации Орловского района отмечен Благодарственным письмом Министерства финансов Ростовской области  за высокие показатели в организации бюджетного процесса и управлении муниципальными финансами.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500042"/>
            <a:ext cx="4446580" cy="293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7" name="Содержимое 4" descr="20230324_0938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2874" y="4107662"/>
            <a:ext cx="2857521" cy="2214577"/>
          </a:xfrm>
          <a:prstGeom prst="rect">
            <a:avLst/>
          </a:prstGeom>
        </p:spPr>
      </p:pic>
      <p:pic>
        <p:nvPicPr>
          <p:cNvPr id="2051" name="Picture 3" descr="C:\Users\user\Desktop\20230404_144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786190"/>
            <a:ext cx="2214578" cy="2857520"/>
          </a:xfrm>
          <a:prstGeom prst="rect">
            <a:avLst/>
          </a:prstGeom>
          <a:noFill/>
        </p:spPr>
      </p:pic>
      <p:pic>
        <p:nvPicPr>
          <p:cNvPr id="2052" name="Picture 4" descr="C:\Users\user\Desktop\20230404_1447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3786190"/>
            <a:ext cx="2157337" cy="27841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6248" y="142853"/>
            <a:ext cx="4171952" cy="500065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Коллектив финансового отдела 2002 год</a:t>
            </a:r>
            <a:br>
              <a:rPr lang="ru-RU" sz="2000" dirty="0" smtClean="0"/>
            </a:b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subTitle" idx="1"/>
          </p:nvPr>
        </p:nvSpPr>
        <p:spPr>
          <a:xfrm>
            <a:off x="285720" y="642918"/>
            <a:ext cx="3500462" cy="5857916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Фоменко Геннадий Дмитриевич был награжден нагрудным  знаком «Отличник финансовой службы».</a:t>
            </a:r>
          </a:p>
          <a:p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Будякова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Нина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Васильевна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заместитель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заведующего-начальник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бюджетного подотдела  была награждена Почетной грамотой Министерства финансов РФ. </a:t>
            </a:r>
            <a:endParaRPr lang="en-US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Лобаченко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Татьяна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Григорьевна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главный бухгалтер финансового отдела была награждена нагрудным знаком «Отличник финансовой службы». </a:t>
            </a:r>
          </a:p>
          <a:p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Фоменко Геннадий Дмитриевич с 1989 по 2015 годы, до выхода на заслуженный отдых, руководил финансовым отделом.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625" y="714375"/>
            <a:ext cx="4143375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786190"/>
            <a:ext cx="409577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357166"/>
            <a:ext cx="3008313" cy="5768997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настоящее время  финансовым отделом Администрации Орловского района руководит 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Лячина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Елена Анатольевна. 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пост руководителя отдела Елена Анатольевна вступила с 03 сентября 2015 года.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E:\1\2009-2020 год\2016 год\работа\DSC08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3969" y="273050"/>
            <a:ext cx="3893912" cy="5853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28604"/>
            <a:ext cx="3008313" cy="5697559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сегодняшний день в финансовом отделе работает 14 человек.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Все работники обладают высоким квалификационно-профессиональным уровнем, что позволяет быстро и качественно выполнять поставленные перед отделом задачи.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\\Delo\мои документы\Ф О Т О\день финансиста 2022\Изображение 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357298"/>
            <a:ext cx="5111750" cy="3759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Содержимое 4" descr="20230328_0937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4744" y="3500438"/>
            <a:ext cx="2103083" cy="2724963"/>
          </a:xfrm>
        </p:spPr>
      </p:pic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457200" y="500042"/>
            <a:ext cx="3008313" cy="5626121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 2016,2017,2019 и за 2021 год Орловскому району была  присвоена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степень качества управления бюджетным процессом. 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 2020 год муниципальное образование «Орловский район»  награжден ДИПЛОМОМ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место в конкурсе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«Лучший бюджет для граждан»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20230328_093633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786182" y="285728"/>
            <a:ext cx="2143140" cy="2686936"/>
          </a:xfrm>
        </p:spPr>
      </p:pic>
      <p:pic>
        <p:nvPicPr>
          <p:cNvPr id="13" name="Содержимое 6" descr="20230328_0937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285728"/>
            <a:ext cx="2147982" cy="2731716"/>
          </a:xfrm>
          <a:prstGeom prst="rect">
            <a:avLst/>
          </a:prstGeom>
        </p:spPr>
      </p:pic>
      <p:pic>
        <p:nvPicPr>
          <p:cNvPr id="14" name="Содержимое 8" descr="20230328_0936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3571876"/>
            <a:ext cx="2071702" cy="2625724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500438"/>
            <a:ext cx="2209514" cy="284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Содержимое 4" descr="photo_2022-06-09_16-31-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1"/>
            <a:ext cx="5111750" cy="51117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42918"/>
            <a:ext cx="3008313" cy="5483245"/>
          </a:xfrm>
        </p:spPr>
        <p:txBody>
          <a:bodyPr/>
          <a:lstStyle/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 году Орловский район стал победителем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Всероссийского конкурса «Лучшее муниципальное образование России в сфере управления общественными финансами» в номинации «За высокое качество планирования и исполнения бюджета за 2021 год». 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142985"/>
            <a:ext cx="7772400" cy="2214577"/>
          </a:xfrm>
        </p:spPr>
        <p:txBody>
          <a:bodyPr/>
          <a:lstStyle/>
          <a:p>
            <a:r>
              <a:rPr lang="ru-RU" sz="4000" dirty="0" smtClean="0">
                <a:solidFill>
                  <a:schemeClr val="tx1"/>
                </a:solidFill>
              </a:rPr>
              <a:t>Продолжение</a:t>
            </a:r>
            <a:r>
              <a:rPr lang="ru-RU" dirty="0" smtClean="0">
                <a:solidFill>
                  <a:schemeClr val="tx1"/>
                </a:solidFill>
              </a:rPr>
              <a:t> следует………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0" y="357166"/>
            <a:ext cx="3008313" cy="5768997"/>
          </a:xfrm>
        </p:spPr>
        <p:txBody>
          <a:bodyPr>
            <a:normAutofit/>
          </a:bodyPr>
          <a:lstStyle/>
          <a:p>
            <a:pPr algn="ctr"/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 был основан в 1935 году после выделения из Пролетарского района в самостоятельный административный Орловский район.</a:t>
            </a:r>
          </a:p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Орловский район с 20.07.1942-14.01.1943 года находился во временной немецкой оккупации, в связи с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чем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вся архивная документация, образовавшаяся до 1943 года была уничтожена.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/>
          </a:p>
        </p:txBody>
      </p:sp>
      <p:pic>
        <p:nvPicPr>
          <p:cNvPr id="2051" name="Picture 3" descr="C:\Users\user\Desktop\Справка_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273050"/>
            <a:ext cx="4929222" cy="615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32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НАИМЕНОВАНИЕ УЧРЕЖДЕНИЯ 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1943г.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Финансовый отдел исполкома Орловского райсовета депутатов трудящихся Ростовской области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(сокращенное наименование  - Орловский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райфинотдел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1977г.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Финансовый отдел исполнительного комитета Орловского районного Совета народных депутатов Ростовской области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 В связи с принятием новой Конституции СССР от 07.10.1977г.)</a:t>
            </a:r>
            <a:br>
              <a:rPr lang="ru-RU" sz="13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1993 г.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Финансовый отдел администрации Орловского района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Постановление Главы администрации Орловского района Ростовской области № 700 от 13.09.1993г. </a:t>
            </a:r>
            <a:br>
              <a:rPr lang="ru-RU" sz="13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финансовый отдел Администрации Орловского района)</a:t>
            </a:r>
            <a:br>
              <a:rPr lang="ru-RU" sz="13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2010 г.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финансовый отдел Администрации Орловского района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Решение Орловского районного Собрания депутатов от 11.03.2010г. № 225)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00042"/>
            <a:ext cx="3008313" cy="5626121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сохранившимся документам первым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руководителем финансового отдела был назначен Богуславский Иван Григорьевич 1900 г.р.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Приказом по Орловскому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Райфо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№79 от 03.09.1943 года, на основании распоряжения  Ростовского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облфо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от 31.08.1943 №03 и Решения Исполкома Орловского Райсовета приступил к своим прежним должностным обязанностям заведующий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райфо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Богуславский Иван Григорьевич, так как он вернулся из эвакуации.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Содержимое 4" descr="C:\Users\user\AppData\Local\Microsoft\Windows\Temporary Internet Files\Content.Word\20230322_14165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500042"/>
            <a:ext cx="528323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42918"/>
            <a:ext cx="3008313" cy="5483245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бюджет Орловского района на 1944 год составлял по доходам 3234,7 тыс.рублей по расходам 4922,5 тыс.рублей, с разрывом против доходов 1687,8 тыс.рублей. Выписка из протокола.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Руководил Богуславский И.Г. финансовым отделом до выхода на пенсию, а именно по 17.10.1960 года. 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Содержимое 4" descr="C:\Users\user\Downloads\20230322_14354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557880"/>
            <a:ext cx="5111750" cy="528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Содержимое 4" descr="C:\Users\user\Downloads\20230322_145906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571480"/>
            <a:ext cx="511175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00042"/>
            <a:ext cx="3008313" cy="5626121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Приказом Ростовского областного финансового отдела №80-оп от 17.10.1960 года на должность заведующего финансовым отделом был назначен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Швыдкий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Семен Михайлович.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Содержимое 4" descr="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20413" y="486886"/>
            <a:ext cx="3621024" cy="542544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14290"/>
            <a:ext cx="3008313" cy="591187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Швыдкий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С.М.  родился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.04. 1925 году в с.Березовка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Сальского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района Ростовской области, в годы Великой Отечественной войны участвовал в боевых действиях.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Награды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медаль «За отвагу» (СССР);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Орден Славы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степени.</a:t>
            </a:r>
          </a:p>
          <a:p>
            <a:pPr>
              <a:buFontTx/>
              <a:buChar char="-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14290"/>
            <a:ext cx="3008313" cy="591187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Швыдкий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С.М. руководил финансовым отделом 27 лет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(1960-1987)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Всю трудовую деятельность посвятили финансам: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Клец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Иван Павлович –заместитель руководителя,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Севостьянова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Валентина Давыдовна-главный бухгалтер, они проработали в финансовом отделе более 35 лет. 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0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9124" y="285729"/>
            <a:ext cx="4257676" cy="2915602"/>
          </a:xfrm>
        </p:spPr>
      </p:pic>
      <p:pic>
        <p:nvPicPr>
          <p:cNvPr id="3075" name="Picture 3" descr="C:\Users\user\Desktop\Фото\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3643314"/>
            <a:ext cx="2428892" cy="3071834"/>
          </a:xfrm>
          <a:prstGeom prst="rect">
            <a:avLst/>
          </a:prstGeom>
          <a:noFill/>
        </p:spPr>
      </p:pic>
      <p:pic>
        <p:nvPicPr>
          <p:cNvPr id="3076" name="Picture 4" descr="C:\Users\user\Desktop\Фото\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571876"/>
            <a:ext cx="2428892" cy="3099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" dirty="0" smtClean="0"/>
              <a:t>.</a:t>
            </a:r>
            <a:endParaRPr lang="ru-RU" sz="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/>
            <a:r>
              <a:rPr lang="ru-RU" dirty="0" smtClean="0"/>
              <a:t>   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 декабря 1989 г. решением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раисполкома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от 22.11.1989 года и приказом областного финансового управления №113-К на должность заведующего финансовым отделом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раисполкома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был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назначен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Фоменко Геннадий Дмитриевич (19.06.1948 г.р.).</a:t>
            </a:r>
          </a:p>
          <a:p>
            <a:pPr marL="342900" indent="-342900">
              <a:buAutoNum type="arabicPlain"/>
            </a:pPr>
            <a:endParaRPr lang="ru-RU" b="1" dirty="0" smtClean="0"/>
          </a:p>
          <a:p>
            <a:pPr marL="342900" indent="-342900"/>
            <a:r>
              <a:rPr lang="ru-RU" dirty="0" smtClean="0"/>
              <a:t>       </a:t>
            </a:r>
          </a:p>
          <a:p>
            <a:pPr marL="342900" indent="-342900">
              <a:buAutoNum type="arabicPlain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Содержимое 4" descr="C:\Users\user\AppData\Local\Microsoft\Windows\Temporary Internet Files\Content.Word\IMG-20230322-WA00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652129"/>
            <a:ext cx="5111750" cy="309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505</Words>
  <Application>Microsoft Office PowerPoint</Application>
  <PresentationFormat>Экран (4:3)</PresentationFormat>
  <Paragraphs>89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ИСТОРИЯ  ФИНАНСОВОГО ОТДЕЛА АДМИНИСТРАЦИИ ОРЛОВСКОГО РАЙОНА</vt:lpstr>
      <vt:lpstr>      </vt:lpstr>
      <vt:lpstr> НАИМЕНОВАНИЕ УЧРЕЖДЕНИЯ    1943г.   Финансовый отдел исполкома Орловского райсовета депутатов трудящихся Ростовской области  (сокращенное наименование  - Орловский райфинотдел)  1977г.  Финансовый отдел исполнительного комитета Орловского районного Совета народных депутатов Ростовской области  ( В связи с принятием новой Конституции СССР от 07.10.1977г.)  1993 г. Финансовый отдел администрации Орловского района ( Постановление Главы администрации Орловского района Ростовской области № 700 от 13.09.1993г.  финансовый отдел Администрации Орловского района)  2010 г. финансовый отдел Администрации Орловского района (Решение Орловского районного Собрания депутатов от 11.03.2010г. № 225)  </vt:lpstr>
      <vt:lpstr>Слайд 4</vt:lpstr>
      <vt:lpstr>.</vt:lpstr>
      <vt:lpstr>.</vt:lpstr>
      <vt:lpstr>.</vt:lpstr>
      <vt:lpstr>.</vt:lpstr>
      <vt:lpstr>.</vt:lpstr>
      <vt:lpstr>.</vt:lpstr>
      <vt:lpstr>  Коллектив финансового отдела 2002 год .</vt:lpstr>
      <vt:lpstr>.</vt:lpstr>
      <vt:lpstr>.</vt:lpstr>
      <vt:lpstr>.</vt:lpstr>
      <vt:lpstr>.</vt:lpstr>
      <vt:lpstr>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 ФИНАНСОВОГО ОТДЕЛА АДМИНИСТРАЦИИ ОРЛОВСКОГО РАЙОНА</dc:title>
  <dc:creator>user</dc:creator>
  <cp:lastModifiedBy>user</cp:lastModifiedBy>
  <cp:revision>61</cp:revision>
  <dcterms:created xsi:type="dcterms:W3CDTF">2019-10-15T13:46:28Z</dcterms:created>
  <dcterms:modified xsi:type="dcterms:W3CDTF">2023-04-05T06:55:21Z</dcterms:modified>
</cp:coreProperties>
</file>