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" y="-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357290" y="214291"/>
            <a:ext cx="2286016" cy="714380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b="1" dirty="0" smtClean="0"/>
              <a:t>ФИНАНСОВЫЙ ОТДЕЛ  АДМИНИСТРАЦИИ ОРЛОВСКОГО РАЙОНА</a:t>
            </a:r>
            <a:endParaRPr lang="ru-RU" sz="1600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000100" y="1142984"/>
            <a:ext cx="7429552" cy="5214974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ВНЕСЕНЫ ИЗМЕНЕНИЯ В БЮДЖЕТНЫЙ ПРОГНОЗ ОРЛОВСКОГО РАЙОНА НА 2023-2036 ГОДЫ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Администрация Орловского района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14290"/>
            <a:ext cx="714380" cy="571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357290" y="214291"/>
            <a:ext cx="2286016" cy="714380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b="1" dirty="0" smtClean="0"/>
              <a:t>ФИНАНСОВЫЙ ОТДЕЛ  АДМИНИСТРАЦИИ ОРЛОВСКОГО РАЙОНА</a:t>
            </a:r>
            <a:endParaRPr lang="ru-RU" sz="1600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000100" y="5500702"/>
            <a:ext cx="7429552" cy="857256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tx1"/>
                </a:solidFill>
              </a:rPr>
              <a:t>Как платить налог на доход по вкладам</a:t>
            </a:r>
            <a:br>
              <a:rPr lang="ru-RU" sz="2800" b="1" dirty="0">
                <a:solidFill>
                  <a:schemeClr val="tx1"/>
                </a:solidFill>
              </a:rPr>
            </a:br>
            <a:endParaRPr lang="ru-RU" sz="2800" b="1" dirty="0">
              <a:solidFill>
                <a:schemeClr val="tx1"/>
              </a:solidFill>
            </a:endParaRPr>
          </a:p>
        </p:txBody>
      </p:sp>
      <p:pic>
        <p:nvPicPr>
          <p:cNvPr id="7" name="Picture 2" descr="Администрация Орловского района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14290"/>
            <a:ext cx="714380" cy="571504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142984"/>
            <a:ext cx="7715304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27</Words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ФИНАНСОВЫЙ ОТДЕЛ  АДМИНИСТРАЦИИ ОРЛОВСКОГО РАЙОНА</vt:lpstr>
      <vt:lpstr>ФИНАНСОВЫЙ ОТДЕЛ  АДМИНИСТРАЦИИ ОРЛОВСКОГО РАЙОНА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10</cp:revision>
  <dcterms:created xsi:type="dcterms:W3CDTF">2019-10-15T13:46:28Z</dcterms:created>
  <dcterms:modified xsi:type="dcterms:W3CDTF">2024-02-27T13:33:29Z</dcterms:modified>
</cp:coreProperties>
</file>